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1" r:id="rId5"/>
    <p:sldId id="259" r:id="rId6"/>
    <p:sldId id="260" r:id="rId7"/>
    <p:sldId id="262" r:id="rId8"/>
    <p:sldId id="258" r:id="rId9"/>
    <p:sldId id="271" r:id="rId10"/>
    <p:sldId id="269" r:id="rId11"/>
    <p:sldId id="267" r:id="rId12"/>
    <p:sldId id="268" r:id="rId13"/>
    <p:sldId id="266" r:id="rId14"/>
    <p:sldId id="265" r:id="rId15"/>
    <p:sldId id="264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3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>
        <p:scale>
          <a:sx n="90" d="100"/>
          <a:sy n="90" d="100"/>
        </p:scale>
        <p:origin x="2136" y="4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9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6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0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1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5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24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8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3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0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3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E0630-6B12-4125-A8F3-8FBAB6C1599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44040-8C6B-45C9-ACCB-79B9F0C7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5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0125" y="-285750"/>
            <a:ext cx="11144250" cy="742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448" y="1035058"/>
            <a:ext cx="3495104" cy="5004922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214884" y="300620"/>
            <a:ext cx="8714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0000"/>
                </a:solidFill>
                <a:latin typeface="Great Vibes" panose="02000507080000020002" pitchFamily="2" charset="0"/>
              </a:rPr>
              <a:t>Norman </a:t>
            </a:r>
            <a:r>
              <a:rPr lang="en-US" sz="7200" b="1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0000"/>
                </a:solidFill>
                <a:latin typeface="Great Vibes" panose="02000507080000020002" pitchFamily="2" charset="0"/>
              </a:rPr>
              <a:t>VanTilburg</a:t>
            </a:r>
            <a:endParaRPr lang="en-US" sz="7200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000000"/>
              </a:solidFill>
              <a:latin typeface="Great Vibes" panose="02000507080000020002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8180" y="6039980"/>
            <a:ext cx="2627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Great Vibes" panose="02000507080000020002" pitchFamily="2" charset="0"/>
              </a:rPr>
              <a:t>1940 – 2025</a:t>
            </a:r>
          </a:p>
        </p:txBody>
      </p:sp>
    </p:spTree>
    <p:extLst>
      <p:ext uri="{BB962C8B-B14F-4D97-AF65-F5344CB8AC3E}">
        <p14:creationId xmlns:p14="http://schemas.microsoft.com/office/powerpoint/2010/main" val="2905620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000">
        <p15:prstTrans prst="pageCurlDouble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13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892" y="-1636295"/>
            <a:ext cx="13023305" cy="89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26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87" y="-1323036"/>
            <a:ext cx="11972340" cy="81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21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430" y="-1955309"/>
            <a:ext cx="12213306" cy="89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07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25" y="0"/>
            <a:ext cx="941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63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64" y="0"/>
            <a:ext cx="4740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95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39" y="0"/>
            <a:ext cx="493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20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0" y="0"/>
            <a:ext cx="10171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03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9977"/>
            <a:ext cx="10963609" cy="84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98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599" y="-1759488"/>
            <a:ext cx="12709776" cy="887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76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522" y="-1066286"/>
            <a:ext cx="13152270" cy="84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08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525" y="0"/>
            <a:ext cx="1195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01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5196"/>
            <a:ext cx="14046450" cy="98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65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601" y="-1854042"/>
            <a:ext cx="12313825" cy="87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43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-2502877"/>
            <a:ext cx="14726653" cy="994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69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83" y="-1726987"/>
            <a:ext cx="10250904" cy="103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38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062" y="0"/>
            <a:ext cx="1065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72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25400"/>
            <a:ext cx="12192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9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387" y="-1037555"/>
            <a:ext cx="11231061" cy="78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60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947" y="-654501"/>
            <a:ext cx="11176585" cy="7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44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3998" y="-1287379"/>
            <a:ext cx="11609050" cy="81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16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873" y="-650787"/>
            <a:ext cx="12404558" cy="778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03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88" y="-689521"/>
            <a:ext cx="5412551" cy="75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52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37" y="0"/>
            <a:ext cx="999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07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79" y="-2181096"/>
            <a:ext cx="6222748" cy="90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59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0"/>
            <a:ext cx="946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55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1" y="0"/>
            <a:ext cx="4633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15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77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72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062" y="0"/>
            <a:ext cx="1166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43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2701"/>
            <a:ext cx="12192000" cy="68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87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680" y="0"/>
            <a:ext cx="12460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37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0125" y="-285750"/>
            <a:ext cx="11144250" cy="742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448" y="1035058"/>
            <a:ext cx="3495104" cy="5004922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214884" y="300620"/>
            <a:ext cx="8714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0000"/>
                </a:solidFill>
                <a:latin typeface="Great Vibes" panose="02000507080000020002" pitchFamily="2" charset="0"/>
              </a:rPr>
              <a:t>Norman </a:t>
            </a:r>
            <a:r>
              <a:rPr lang="en-US" sz="7200" b="1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0000"/>
                </a:solidFill>
                <a:latin typeface="Great Vibes" panose="02000507080000020002" pitchFamily="2" charset="0"/>
              </a:rPr>
              <a:t>VanTilburg</a:t>
            </a:r>
            <a:endParaRPr lang="en-US" sz="7200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000000"/>
              </a:solidFill>
              <a:latin typeface="Great Vibes" panose="02000507080000020002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8180" y="6039980"/>
            <a:ext cx="2627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Great Vibes" panose="02000507080000020002" pitchFamily="2" charset="0"/>
              </a:rPr>
              <a:t>1940 – 2025</a:t>
            </a:r>
          </a:p>
        </p:txBody>
      </p:sp>
    </p:spTree>
    <p:extLst>
      <p:ext uri="{BB962C8B-B14F-4D97-AF65-F5344CB8AC3E}">
        <p14:creationId xmlns:p14="http://schemas.microsoft.com/office/powerpoint/2010/main" val="3205787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000">
        <p15:prstTrans prst="pageCurlDouble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62" y="0"/>
            <a:ext cx="965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99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-1072088"/>
            <a:ext cx="5556569" cy="79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81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9" y="-2479601"/>
            <a:ext cx="6700839" cy="97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16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899" y="-1909763"/>
            <a:ext cx="12386678" cy="894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9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575" y="0"/>
            <a:ext cx="10215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89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975" y="0"/>
            <a:ext cx="10012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3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0"/>
            <a:ext cx="946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3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62" y="0"/>
            <a:ext cx="999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12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412" y="0"/>
            <a:ext cx="10156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53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262" y="0"/>
            <a:ext cx="978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56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25" y="0"/>
            <a:ext cx="1032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99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762" y="0"/>
            <a:ext cx="10675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0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" y="-2627449"/>
            <a:ext cx="9010397" cy="961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08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78" y="-264698"/>
            <a:ext cx="15629283" cy="75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54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062" y="0"/>
            <a:ext cx="1166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89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74714"/>
            <a:ext cx="12192000" cy="51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99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35" y="-880637"/>
            <a:ext cx="5341729" cy="93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0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418" y="-2141621"/>
            <a:ext cx="13784835" cy="899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30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-2201779"/>
            <a:ext cx="16079011" cy="905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02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03" y="-3233899"/>
            <a:ext cx="7306927" cy="105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36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188" y="-1818045"/>
            <a:ext cx="13554576" cy="92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73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75" y="0"/>
            <a:ext cx="10571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61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0402"/>
            <a:ext cx="11082528" cy="83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47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4" y="-758321"/>
            <a:ext cx="5521833" cy="76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27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" y="-1143000"/>
            <a:ext cx="7973568" cy="79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77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2336" y="-425196"/>
            <a:ext cx="10113264" cy="75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512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-512064"/>
            <a:ext cx="7589520" cy="75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6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31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97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3" y="-1075207"/>
            <a:ext cx="8001000" cy="86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26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-1155193"/>
            <a:ext cx="6126479" cy="816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6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38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8008" cy="69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39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82328" cy="711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59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6" y="-694697"/>
            <a:ext cx="6245352" cy="91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80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50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30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53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2930"/>
            <a:ext cx="9921240" cy="74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10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96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63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763" y="0"/>
            <a:ext cx="10020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98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43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76" y="0"/>
            <a:ext cx="476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6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m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17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98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587</TotalTime>
  <Words>10</Words>
  <Application>Microsoft Office PowerPoint</Application>
  <PresentationFormat>On-screen Show (4:3)</PresentationFormat>
  <Paragraphs>4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Great Vibes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Casey Nuttle</dc:creator>
  <cp:lastModifiedBy>Casey Nuttle</cp:lastModifiedBy>
  <cp:revision>9</cp:revision>
  <dcterms:created xsi:type="dcterms:W3CDTF">2025-12-19T02:11:12Z</dcterms:created>
  <dcterms:modified xsi:type="dcterms:W3CDTF">2025-12-19T12:04:41Z</dcterms:modified>
</cp:coreProperties>
</file>